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1643" y="4038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1-100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6504" y="51054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smtClean="0">
                <a:latin typeface="Kristen ITC" pitchFamily="66" charset="0"/>
              </a:rPr>
              <a:t>give </a:t>
            </a:r>
            <a:r>
              <a:rPr lang="fr-FR" sz="2800" dirty="0" smtClean="0">
                <a:latin typeface="Kristen ITC" pitchFamily="66" charset="0"/>
              </a:rPr>
              <a:t>the time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85800" y="2895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dates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38904" y="60960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the </a:t>
            </a:r>
            <a:r>
              <a:rPr lang="fr-FR" sz="2800" dirty="0" err="1" smtClean="0">
                <a:latin typeface="Kristen ITC" pitchFamily="66" charset="0"/>
              </a:rPr>
              <a:t>days</a:t>
            </a:r>
            <a:r>
              <a:rPr lang="fr-FR" sz="2800" dirty="0" smtClean="0">
                <a:latin typeface="Kristen ITC" pitchFamily="66" charset="0"/>
              </a:rPr>
              <a:t> of the </a:t>
            </a:r>
            <a:r>
              <a:rPr lang="fr-FR" sz="2800" dirty="0" err="1" smtClean="0">
                <a:latin typeface="Kristen ITC" pitchFamily="66" charset="0"/>
              </a:rPr>
              <a:t>week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19</cp:revision>
  <dcterms:created xsi:type="dcterms:W3CDTF">2011-09-14T23:22:57Z</dcterms:created>
  <dcterms:modified xsi:type="dcterms:W3CDTF">2011-10-12T11:37:17Z</dcterms:modified>
</cp:coreProperties>
</file>